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E260-31AB-4E60-B07A-1228243F44DD}" type="datetimeFigureOut">
              <a:rPr lang="it-IT" smtClean="0"/>
              <a:t>01/02/2019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507C-69E1-4B76-9287-EB07AEDA83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E260-31AB-4E60-B07A-1228243F44DD}" type="datetimeFigureOut">
              <a:rPr lang="it-IT" smtClean="0"/>
              <a:t>01/02/2019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507C-69E1-4B76-9287-EB07AEDA83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E260-31AB-4E60-B07A-1228243F44DD}" type="datetimeFigureOut">
              <a:rPr lang="it-IT" smtClean="0"/>
              <a:t>01/02/2019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507C-69E1-4B76-9287-EB07AEDA83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E260-31AB-4E60-B07A-1228243F44DD}" type="datetimeFigureOut">
              <a:rPr lang="it-IT" smtClean="0"/>
              <a:t>01/02/2019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507C-69E1-4B76-9287-EB07AEDA83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E260-31AB-4E60-B07A-1228243F44DD}" type="datetimeFigureOut">
              <a:rPr lang="it-IT" smtClean="0"/>
              <a:t>01/02/2019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507C-69E1-4B76-9287-EB07AEDA83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E260-31AB-4E60-B07A-1228243F44DD}" type="datetimeFigureOut">
              <a:rPr lang="it-IT" smtClean="0"/>
              <a:t>01/02/2019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507C-69E1-4B76-9287-EB07AEDA83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E260-31AB-4E60-B07A-1228243F44DD}" type="datetimeFigureOut">
              <a:rPr lang="it-IT" smtClean="0"/>
              <a:t>01/02/2019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507C-69E1-4B76-9287-EB07AEDA83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E260-31AB-4E60-B07A-1228243F44DD}" type="datetimeFigureOut">
              <a:rPr lang="it-IT" smtClean="0"/>
              <a:t>01/02/2019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507C-69E1-4B76-9287-EB07AEDA83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E260-31AB-4E60-B07A-1228243F44DD}" type="datetimeFigureOut">
              <a:rPr lang="it-IT" smtClean="0"/>
              <a:t>01/02/2019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507C-69E1-4B76-9287-EB07AEDA83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E260-31AB-4E60-B07A-1228243F44DD}" type="datetimeFigureOut">
              <a:rPr lang="it-IT" smtClean="0"/>
              <a:t>01/02/2019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507C-69E1-4B76-9287-EB07AEDA83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E260-31AB-4E60-B07A-1228243F44DD}" type="datetimeFigureOut">
              <a:rPr lang="it-IT" smtClean="0"/>
              <a:t>01/02/2019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507C-69E1-4B76-9287-EB07AEDA834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6E260-31AB-4E60-B07A-1228243F44DD}" type="datetimeFigureOut">
              <a:rPr lang="it-IT" smtClean="0"/>
              <a:t>01/02/2019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6507C-69E1-4B76-9287-EB07AEDA834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s.search.yahoo.com/images/view;_ylt=AwrEzNTF0UlceF4AuhaJzbkF;_ylu=X3oDMTIzaXIyb3F0BHNlYwNzcgRzbGsDaW1nBG9pZAMwYmQxNmMxZGIzMGI5MTdiMjU1MWEzM2MwZGJjZjQ1NQRncG9zAzczBGl0A2Jpbmc-?back=https://images.search.yahoo.com/search/images?p=GIF+SOCIALIZZAZIONE&amp;fr=uh-mail-web&amp;nost=1&amp;tab=organic&amp;ri=73&amp;w=450&amp;h=187&amp;imgurl=alicegonella.files.wordpress.com/2013/02/socializzazione.gif&amp;rurl=https://alicegonella.wordpress.com/2013/02/07/sociologia-primaria-e-secondaria/&amp;size=35.5KB&amp;name=Sociologia+primaria+e+secondaria+%E2%80%93+Alice+Gonella+PH&amp;p=GIF+SOCIALIZZAZIONE&amp;oid=0bd16c1db30b917b2551a33c0dbcf455&amp;fr2=&amp;fr=uh-mail-web&amp;tt=Sociologia+primaria+e+secondaria+%E2%80%93+Alice+Gonella+PH&amp;b=61&amp;ni=144&amp;no=73&amp;ts=&amp;tab=organic&amp;sigr=12ffh5d3i&amp;sigb=13b1ra17k&amp;sigi=11ssk5q4h&amp;sigt=11lmi81m0&amp;sign=11lmi81m0&amp;.crumb=bMZJEyon6TA&amp;fr=uh-mail-web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14290" y="214282"/>
            <a:ext cx="6357982" cy="87154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28604" y="500034"/>
            <a:ext cx="5883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dirty="0" smtClean="0"/>
              <a:t>ISTITUTO COMPRENSIVO LOREGGIA </a:t>
            </a:r>
            <a:r>
              <a:rPr lang="it-IT" sz="2000" dirty="0" err="1" smtClean="0"/>
              <a:t>–VILLA</a:t>
            </a:r>
            <a:r>
              <a:rPr lang="it-IT" sz="2000" dirty="0" smtClean="0"/>
              <a:t> DEL CONTE</a:t>
            </a:r>
            <a:endParaRPr lang="it-IT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42742" t="41567" r="43011" b="29155"/>
          <a:stretch>
            <a:fillRect/>
          </a:stretch>
        </p:blipFill>
        <p:spPr bwMode="auto">
          <a:xfrm>
            <a:off x="3000372" y="857224"/>
            <a:ext cx="903690" cy="109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asellaDiTesto 8"/>
          <p:cNvSpPr txBox="1"/>
          <p:nvPr/>
        </p:nvSpPr>
        <p:spPr>
          <a:xfrm>
            <a:off x="2285992" y="2143108"/>
            <a:ext cx="24529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i="1" dirty="0" smtClean="0"/>
              <a:t>PUNTO </a:t>
            </a:r>
            <a:r>
              <a:rPr lang="it-IT" i="1" dirty="0" err="1" smtClean="0"/>
              <a:t>DI</a:t>
            </a:r>
            <a:r>
              <a:rPr lang="it-IT" i="1" dirty="0" smtClean="0"/>
              <a:t> INCONTRO</a:t>
            </a:r>
          </a:p>
          <a:p>
            <a:pPr algn="ctr"/>
            <a:r>
              <a:rPr lang="it-IT" i="1" dirty="0" smtClean="0"/>
              <a:t> PUNTO </a:t>
            </a:r>
            <a:r>
              <a:rPr lang="it-IT" i="1" dirty="0" err="1" smtClean="0"/>
              <a:t>DI</a:t>
            </a:r>
            <a:r>
              <a:rPr lang="it-IT" i="1" dirty="0" smtClean="0"/>
              <a:t> CONFRONTO</a:t>
            </a:r>
          </a:p>
          <a:p>
            <a:pPr algn="ctr"/>
            <a:r>
              <a:rPr lang="it-IT" i="1" dirty="0" smtClean="0"/>
              <a:t> OCCASIONI </a:t>
            </a:r>
            <a:r>
              <a:rPr lang="it-IT" i="1" dirty="0" err="1" smtClean="0"/>
              <a:t>DI</a:t>
            </a:r>
            <a:r>
              <a:rPr lang="it-IT" i="1" dirty="0" smtClean="0"/>
              <a:t> CRESCITA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571480" y="3500431"/>
            <a:ext cx="5643602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200" dirty="0" smtClean="0"/>
          </a:p>
          <a:p>
            <a:pPr algn="ctr"/>
            <a:r>
              <a:rPr lang="it-IT" dirty="0" smtClean="0"/>
              <a:t> venerdì  8 febbraio 2019</a:t>
            </a:r>
          </a:p>
          <a:p>
            <a:endParaRPr lang="it-IT" sz="1200" dirty="0" smtClean="0"/>
          </a:p>
          <a:p>
            <a:pPr algn="ctr"/>
            <a:r>
              <a:rPr lang="it-IT" b="1" dirty="0" smtClean="0"/>
              <a:t>I TEMPI DELLA SOCIALIZZAZIONE</a:t>
            </a:r>
          </a:p>
          <a:p>
            <a:pPr algn="ctr"/>
            <a:r>
              <a:rPr lang="it-IT" b="1" dirty="0" smtClean="0"/>
              <a:t>ABILITA’ </a:t>
            </a:r>
            <a:r>
              <a:rPr lang="it-IT" b="1" dirty="0" err="1" smtClean="0"/>
              <a:t>DI</a:t>
            </a:r>
            <a:r>
              <a:rPr lang="it-IT" b="1" dirty="0" smtClean="0"/>
              <a:t> VITA E BENESSERE</a:t>
            </a:r>
          </a:p>
          <a:p>
            <a:endParaRPr lang="it-IT" sz="1200" b="1" dirty="0" smtClean="0"/>
          </a:p>
          <a:p>
            <a:pPr algn="ctr"/>
            <a:r>
              <a:rPr lang="it-IT" sz="1400" b="1" dirty="0" smtClean="0"/>
              <a:t>Con la partecipazione della Prof.ssa  </a:t>
            </a:r>
            <a:r>
              <a:rPr lang="it-IT" sz="1400" b="1" dirty="0" err="1" smtClean="0"/>
              <a:t>Rinalda</a:t>
            </a:r>
            <a:r>
              <a:rPr lang="it-IT" sz="1400" b="1" dirty="0" smtClean="0"/>
              <a:t> Montani</a:t>
            </a:r>
          </a:p>
          <a:p>
            <a:pPr algn="ctr"/>
            <a:r>
              <a:rPr lang="it-IT" sz="1200" dirty="0" smtClean="0"/>
              <a:t>Docente  di Pedagogia speciale Università di Padova</a:t>
            </a:r>
          </a:p>
          <a:p>
            <a:pPr algn="ctr"/>
            <a:r>
              <a:rPr lang="it-IT" sz="1200" dirty="0" smtClean="0"/>
              <a:t>Docente di Pedagogia  generale  all’Istituto Superiore  Scienze religiose di Padova</a:t>
            </a:r>
          </a:p>
          <a:p>
            <a:pPr algn="ctr"/>
            <a:r>
              <a:rPr lang="it-IT" sz="1200" dirty="0" err="1" smtClean="0"/>
              <a:t>Past</a:t>
            </a:r>
            <a:r>
              <a:rPr lang="it-IT" sz="1200" dirty="0" smtClean="0"/>
              <a:t>  </a:t>
            </a:r>
            <a:r>
              <a:rPr lang="it-IT" sz="1200" dirty="0" err="1" smtClean="0"/>
              <a:t>President</a:t>
            </a:r>
            <a:r>
              <a:rPr lang="it-IT" sz="1200" dirty="0" smtClean="0"/>
              <a:t> del Comitato per l’</a:t>
            </a:r>
            <a:r>
              <a:rPr lang="it-IT" sz="1200" dirty="0"/>
              <a:t>U</a:t>
            </a:r>
            <a:r>
              <a:rPr lang="it-IT" sz="1200" dirty="0" smtClean="0"/>
              <a:t>nicef di Padova</a:t>
            </a:r>
          </a:p>
          <a:p>
            <a:pPr algn="ctr"/>
            <a:endParaRPr lang="it-IT" sz="1200" dirty="0"/>
          </a:p>
          <a:p>
            <a:pPr algn="ctr"/>
            <a:endParaRPr lang="it-IT" sz="1200" dirty="0" smtClean="0"/>
          </a:p>
          <a:p>
            <a:pPr algn="ctr"/>
            <a:endParaRPr lang="it-IT" sz="1200" dirty="0" smtClean="0"/>
          </a:p>
          <a:p>
            <a:pPr algn="ctr"/>
            <a:endParaRPr lang="it-IT" sz="1200" dirty="0"/>
          </a:p>
          <a:p>
            <a:pPr algn="ctr"/>
            <a:endParaRPr lang="it-IT" sz="1200" dirty="0" smtClean="0"/>
          </a:p>
          <a:p>
            <a:pPr algn="ctr"/>
            <a:endParaRPr lang="it-IT" sz="1200" dirty="0" smtClean="0"/>
          </a:p>
          <a:p>
            <a:pPr algn="ctr"/>
            <a:endParaRPr lang="it-IT" sz="1200" dirty="0" smtClean="0"/>
          </a:p>
          <a:p>
            <a:pPr algn="ctr"/>
            <a:r>
              <a:rPr lang="it-IT" sz="1200" dirty="0" smtClean="0"/>
              <a:t>Programma della serata</a:t>
            </a:r>
          </a:p>
          <a:p>
            <a:r>
              <a:rPr lang="it-IT" sz="1200" dirty="0" smtClean="0"/>
              <a:t>Ore 20.00 - Presentazione Dirigente Scolastica prof.ssa Alessandra Milazzo</a:t>
            </a:r>
          </a:p>
          <a:p>
            <a:r>
              <a:rPr lang="it-IT" sz="1200" dirty="0" smtClean="0"/>
              <a:t>Ore 20.15 - Prof.ssa </a:t>
            </a:r>
            <a:r>
              <a:rPr lang="it-IT" sz="1200" dirty="0" err="1" smtClean="0"/>
              <a:t>Rinalda</a:t>
            </a:r>
            <a:r>
              <a:rPr lang="it-IT" sz="1200" dirty="0" smtClean="0"/>
              <a:t> Montani : “</a:t>
            </a:r>
            <a:r>
              <a:rPr lang="it-IT" sz="1200" i="1" dirty="0" smtClean="0"/>
              <a:t>Overdose</a:t>
            </a:r>
            <a:r>
              <a:rPr lang="it-IT" sz="1200" dirty="0" smtClean="0"/>
              <a:t>”  (video e commenti)</a:t>
            </a:r>
          </a:p>
          <a:p>
            <a:r>
              <a:rPr lang="it-IT" sz="1200" dirty="0" smtClean="0"/>
              <a:t>Ore 21.00 - Docenti dello Staff dell’Istituto: “</a:t>
            </a:r>
            <a:r>
              <a:rPr lang="it-IT" sz="1200" i="1" dirty="0" smtClean="0"/>
              <a:t>Momenti di socialità e benessere a scuola</a:t>
            </a:r>
            <a:r>
              <a:rPr lang="it-IT" sz="1200" dirty="0" smtClean="0"/>
              <a:t>”</a:t>
            </a:r>
          </a:p>
          <a:p>
            <a:r>
              <a:rPr lang="it-IT" sz="1200" dirty="0" smtClean="0"/>
              <a:t>Ore 21.20 - Prof.ssa </a:t>
            </a:r>
            <a:r>
              <a:rPr lang="it-IT" sz="1200" dirty="0" err="1" smtClean="0"/>
              <a:t>Rinalda</a:t>
            </a:r>
            <a:r>
              <a:rPr lang="it-IT" sz="1200" dirty="0" smtClean="0"/>
              <a:t> Montani: “ </a:t>
            </a:r>
            <a:r>
              <a:rPr lang="it-IT" sz="1200" i="1" dirty="0" smtClean="0"/>
              <a:t>Socialità, abilità di vita e benessere</a:t>
            </a:r>
            <a:r>
              <a:rPr lang="it-IT" sz="1200" dirty="0" smtClean="0"/>
              <a:t>”</a:t>
            </a:r>
          </a:p>
          <a:p>
            <a:r>
              <a:rPr lang="it-IT" sz="1200" dirty="0" smtClean="0"/>
              <a:t>Ore 22.00 – Video realizzato dagli alunni di scuola secondaria “</a:t>
            </a:r>
            <a:r>
              <a:rPr lang="it-IT" sz="1200" i="1" dirty="0" smtClean="0"/>
              <a:t>Vivi in armonia</a:t>
            </a:r>
            <a:r>
              <a:rPr lang="it-IT" sz="1200" dirty="0" smtClean="0"/>
              <a:t>”</a:t>
            </a:r>
          </a:p>
          <a:p>
            <a:endParaRPr lang="it-IT" sz="1200" dirty="0" smtClean="0"/>
          </a:p>
          <a:p>
            <a:endParaRPr lang="it-IT" sz="1200" dirty="0" smtClean="0"/>
          </a:p>
          <a:p>
            <a:pPr algn="ctr"/>
            <a:r>
              <a:rPr lang="it-IT" sz="1200" dirty="0" smtClean="0"/>
              <a:t>Moderatrici: Prof.ssa Angela </a:t>
            </a:r>
            <a:r>
              <a:rPr lang="it-IT" sz="1200" dirty="0" err="1" smtClean="0"/>
              <a:t>Faggian</a:t>
            </a:r>
            <a:r>
              <a:rPr lang="it-IT" sz="1200" dirty="0" smtClean="0"/>
              <a:t> e Prof.ssa Ines </a:t>
            </a:r>
            <a:r>
              <a:rPr lang="it-IT" sz="1200" dirty="0" err="1" smtClean="0"/>
              <a:t>Simioni</a:t>
            </a:r>
            <a:endParaRPr lang="it-IT" sz="1200" dirty="0" smtClean="0"/>
          </a:p>
          <a:p>
            <a:pPr algn="ctr"/>
            <a:endParaRPr lang="it-IT" sz="1200" dirty="0" smtClean="0"/>
          </a:p>
          <a:p>
            <a:endParaRPr lang="it-IT" sz="1200" dirty="0" smtClean="0"/>
          </a:p>
          <a:p>
            <a:pPr algn="ctr"/>
            <a:endParaRPr lang="it-IT" sz="900" dirty="0" smtClean="0"/>
          </a:p>
          <a:p>
            <a:endParaRPr lang="it-IT" sz="1200" b="1" dirty="0" smtClean="0"/>
          </a:p>
          <a:p>
            <a:endParaRPr lang="it-IT" sz="1200" b="1" dirty="0" smtClean="0"/>
          </a:p>
          <a:p>
            <a:endParaRPr lang="it-IT" sz="1200" b="1" dirty="0" smtClean="0"/>
          </a:p>
          <a:p>
            <a:endParaRPr lang="it-IT" sz="1200" b="1" dirty="0" smtClean="0"/>
          </a:p>
          <a:p>
            <a:endParaRPr lang="it-IT" sz="1200" b="1" dirty="0"/>
          </a:p>
        </p:txBody>
      </p:sp>
      <p:pic>
        <p:nvPicPr>
          <p:cNvPr id="2050" name="Picture 2" descr="https://tse1.mm.bing.net/th?id=OIP.lbABS6xUY945OkdyA_KvlQHaDE&amp;pid=15.1&amp;P=0&amp;w=412&amp;h=172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92" y="5786446"/>
            <a:ext cx="2428892" cy="1008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149</Words>
  <Application>Microsoft Office PowerPoint</Application>
  <PresentationFormat>Presentazione su schermo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pc01</cp:lastModifiedBy>
  <cp:revision>1</cp:revision>
  <cp:lastPrinted>2019-02-01T06:55:48Z</cp:lastPrinted>
  <dcterms:created xsi:type="dcterms:W3CDTF">2019-01-30T16:31:04Z</dcterms:created>
  <dcterms:modified xsi:type="dcterms:W3CDTF">2019-02-01T06:56:35Z</dcterms:modified>
</cp:coreProperties>
</file>